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93" d="100"/>
          <a:sy n="93" d="100"/>
        </p:scale>
        <p:origin x="30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13529" y="2440103"/>
            <a:ext cx="6403544" cy="12192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4000" b="1" i="0" cap="all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err="1"/>
              <a:t>Haga</a:t>
            </a:r>
            <a:r>
              <a:rPr lang="en-US" dirty="0"/>
              <a:t> </a:t>
            </a:r>
            <a:r>
              <a:rPr lang="en-US" dirty="0" err="1"/>
              <a:t>Clic</a:t>
            </a:r>
            <a:r>
              <a:rPr lang="en-US" dirty="0"/>
              <a:t> para </a:t>
            </a:r>
            <a:r>
              <a:rPr lang="en-US" dirty="0" err="1"/>
              <a:t>agregar</a:t>
            </a:r>
            <a:r>
              <a:rPr lang="en-US" dirty="0"/>
              <a:t> </a:t>
            </a:r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13529" y="3664648"/>
            <a:ext cx="6403544" cy="60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baseline="0">
                <a:solidFill>
                  <a:schemeClr val="tx1"/>
                </a:solidFill>
                <a:latin typeface="Arial Narrow"/>
                <a:cs typeface="Arial Narrow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MX" dirty="0"/>
              <a:t>SUBTÍTULO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1613531" y="4516866"/>
            <a:ext cx="5410175" cy="307200"/>
          </a:xfrm>
          <a:prstGeom prst="rect">
            <a:avLst/>
          </a:prstGeom>
        </p:spPr>
        <p:txBody>
          <a:bodyPr tIns="46800" bIns="234000">
            <a:noAutofit/>
          </a:bodyPr>
          <a:lstStyle>
            <a:lvl1pPr marL="0" indent="0">
              <a:buFontTx/>
              <a:buNone/>
              <a:defRPr sz="1600" b="1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 err="1"/>
              <a:t>Clic</a:t>
            </a:r>
            <a:r>
              <a:rPr lang="en-US" dirty="0"/>
              <a:t> para </a:t>
            </a:r>
            <a:r>
              <a:rPr lang="en-US" dirty="0" err="1"/>
              <a:t>categoría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1613532" y="4831967"/>
            <a:ext cx="5410176" cy="307200"/>
          </a:xfrm>
          <a:prstGeom prst="rect">
            <a:avLst/>
          </a:prstGeom>
        </p:spPr>
        <p:txBody>
          <a:bodyPr tIns="46800" bIns="234000">
            <a:noAutofit/>
          </a:bodyPr>
          <a:lstStyle>
            <a:lvl1pPr marL="0" indent="0">
              <a:buFontTx/>
              <a:buNone/>
              <a:defRPr sz="1600" b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 err="1"/>
              <a:t>Clic</a:t>
            </a:r>
            <a:r>
              <a:rPr lang="en-US" dirty="0"/>
              <a:t> para su </a:t>
            </a:r>
            <a:r>
              <a:rPr lang="en-US" dirty="0" err="1"/>
              <a:t>nombre</a:t>
            </a:r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1A93521-C347-06D8-7AC5-EDDF6C6D5F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36036" y="6211392"/>
            <a:ext cx="5346655" cy="432854"/>
          </a:xfrm>
          <a:prstGeom prst="rect">
            <a:avLst/>
          </a:prstGeom>
        </p:spPr>
      </p:pic>
      <p:pic>
        <p:nvPicPr>
          <p:cNvPr id="8" name="Picture 4" descr="Archivo adjunto">
            <a:extLst>
              <a:ext uri="{FF2B5EF4-FFF2-40B4-BE49-F238E27FC236}">
                <a16:creationId xmlns:a16="http://schemas.microsoft.com/office/drawing/2014/main" id="{921D14BB-5EED-4051-95AD-7BCC866B35F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3613"/>
            <a:ext cx="1219200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Archivo adjunto">
            <a:extLst>
              <a:ext uri="{FF2B5EF4-FFF2-40B4-BE49-F238E27FC236}">
                <a16:creationId xmlns:a16="http://schemas.microsoft.com/office/drawing/2014/main" id="{C01E4EEC-DD91-4D49-BC5B-19EC26A7E9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5665" y="282746"/>
            <a:ext cx="1122813" cy="121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Archivo adjunto">
            <a:extLst>
              <a:ext uri="{FF2B5EF4-FFF2-40B4-BE49-F238E27FC236}">
                <a16:creationId xmlns:a16="http://schemas.microsoft.com/office/drawing/2014/main" id="{375C346A-237B-459C-806D-976216DDF20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22" y="476422"/>
            <a:ext cx="1285672" cy="70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972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17">
          <p15:clr>
            <a:srgbClr val="FBAE40"/>
          </p15:clr>
        </p15:guide>
        <p15:guide id="2" pos="29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634277" y="2616662"/>
            <a:ext cx="6643649" cy="12192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4000" b="1" i="0" cap="all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err="1"/>
              <a:t>Clic</a:t>
            </a:r>
            <a:r>
              <a:rPr lang="en-US" dirty="0"/>
              <a:t> para </a:t>
            </a:r>
            <a:r>
              <a:rPr lang="en-US" dirty="0" err="1"/>
              <a:t>editar</a:t>
            </a:r>
            <a:r>
              <a:rPr lang="en-US" dirty="0"/>
              <a:t> </a:t>
            </a:r>
            <a:r>
              <a:rPr lang="en-US" dirty="0" err="1"/>
              <a:t>tema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4278" y="3841207"/>
            <a:ext cx="6643649" cy="672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latin typeface="Arial Narrow"/>
                <a:cs typeface="Arial Narrow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Clic</a:t>
            </a:r>
            <a:r>
              <a:rPr lang="en-US" dirty="0"/>
              <a:t> para </a:t>
            </a:r>
            <a:r>
              <a:rPr lang="en-US" dirty="0" err="1"/>
              <a:t>editar</a:t>
            </a:r>
            <a:r>
              <a:rPr lang="en-US" dirty="0"/>
              <a:t> </a:t>
            </a:r>
            <a:r>
              <a:rPr lang="en-US" dirty="0" err="1"/>
              <a:t>subtema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865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17">
          <p15:clr>
            <a:srgbClr val="FBAE40"/>
          </p15:clr>
        </p15:guide>
        <p15:guide id="2" pos="29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4276" y="1535796"/>
            <a:ext cx="7006269" cy="553999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800" cap="all" baseline="0">
                <a:latin typeface="Arial Narrow" panose="020B0606020202030204" pitchFamily="34" charset="0"/>
              </a:defRPr>
            </a:lvl1pPr>
          </a:lstStyle>
          <a:p>
            <a:r>
              <a:rPr lang="en-US" dirty="0" err="1"/>
              <a:t>Clic</a:t>
            </a:r>
            <a:r>
              <a:rPr lang="en-US" dirty="0"/>
              <a:t> para </a:t>
            </a:r>
            <a:r>
              <a:rPr lang="en-US" dirty="0" err="1"/>
              <a:t>insertar</a:t>
            </a:r>
            <a:r>
              <a:rPr lang="en-US" dirty="0"/>
              <a:t> </a:t>
            </a:r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34276" y="2063676"/>
            <a:ext cx="7006269" cy="4887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 err="1"/>
              <a:t>Clic</a:t>
            </a:r>
            <a:r>
              <a:rPr lang="en-US" dirty="0"/>
              <a:t> para </a:t>
            </a:r>
            <a:r>
              <a:rPr lang="en-US" dirty="0" err="1"/>
              <a:t>editar</a:t>
            </a:r>
            <a:r>
              <a:rPr lang="en-US" dirty="0"/>
              <a:t> </a:t>
            </a:r>
            <a:r>
              <a:rPr lang="en-US" dirty="0" err="1"/>
              <a:t>subtítulos</a:t>
            </a:r>
            <a:endParaRPr lang="en-US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634276" y="2806667"/>
            <a:ext cx="10742400" cy="40202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 err="1"/>
              <a:t>Clic</a:t>
            </a:r>
            <a:r>
              <a:rPr lang="en-US" dirty="0"/>
              <a:t> para </a:t>
            </a:r>
            <a:r>
              <a:rPr lang="en-US" dirty="0" err="1"/>
              <a:t>insertar</a:t>
            </a:r>
            <a:r>
              <a:rPr lang="en-US" dirty="0"/>
              <a:t> </a:t>
            </a:r>
            <a:r>
              <a:rPr lang="en-US" dirty="0" err="1"/>
              <a:t>textos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997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634277" y="2823554"/>
            <a:ext cx="4551516" cy="40136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2133" baseline="0">
                <a:latin typeface="Arial Narrow" panose="020B0606020202030204" pitchFamily="34" charset="0"/>
              </a:defRPr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5356713" y="2823981"/>
            <a:ext cx="6038400" cy="4013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aseline="0"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 err="1"/>
              <a:t>Clic</a:t>
            </a:r>
            <a:r>
              <a:rPr lang="en-US" dirty="0"/>
              <a:t> para </a:t>
            </a:r>
            <a:r>
              <a:rPr lang="en-US" dirty="0" err="1"/>
              <a:t>editar</a:t>
            </a:r>
            <a:r>
              <a:rPr lang="en-US" dirty="0"/>
              <a:t>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34276" y="1495833"/>
            <a:ext cx="7006269" cy="553999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800" cap="all" baseline="0">
                <a:latin typeface="Arial Narrow" panose="020B0606020202030204" pitchFamily="34" charset="0"/>
              </a:defRPr>
            </a:lvl1pPr>
          </a:lstStyle>
          <a:p>
            <a:r>
              <a:rPr lang="en-US" dirty="0" err="1"/>
              <a:t>Clic</a:t>
            </a:r>
            <a:r>
              <a:rPr lang="en-US" dirty="0"/>
              <a:t> para </a:t>
            </a:r>
            <a:r>
              <a:rPr lang="en-US" dirty="0" err="1"/>
              <a:t>editar</a:t>
            </a:r>
            <a:r>
              <a:rPr lang="en-US" dirty="0"/>
              <a:t> </a:t>
            </a:r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34276" y="2025034"/>
            <a:ext cx="7006269" cy="4887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 err="1"/>
              <a:t>Clic</a:t>
            </a:r>
            <a:r>
              <a:rPr lang="en-US" dirty="0"/>
              <a:t> para </a:t>
            </a:r>
            <a:r>
              <a:rPr lang="en-US" dirty="0" err="1"/>
              <a:t>editar</a:t>
            </a:r>
            <a:r>
              <a:rPr lang="en-US" dirty="0"/>
              <a:t> </a:t>
            </a:r>
            <a:r>
              <a:rPr lang="en-US" dirty="0" err="1"/>
              <a:t>subtítulo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912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634276" y="4841564"/>
            <a:ext cx="10742400" cy="199401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Pct val="35000"/>
              <a:buFont typeface="Wingdings" charset="2"/>
              <a:buNone/>
              <a:tabLst/>
              <a:defRPr sz="2000" baseline="0">
                <a:latin typeface="Arial Narrow" panose="020B0606020202030204" pitchFamily="34" charset="0"/>
              </a:defRPr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634276" y="2775662"/>
            <a:ext cx="10742400" cy="189528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aseline="0"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 err="1"/>
              <a:t>Clic</a:t>
            </a:r>
            <a:r>
              <a:rPr lang="en-US" dirty="0"/>
              <a:t> para </a:t>
            </a:r>
            <a:r>
              <a:rPr lang="en-US" dirty="0" err="1"/>
              <a:t>editar</a:t>
            </a:r>
            <a:r>
              <a:rPr lang="en-US" dirty="0"/>
              <a:t>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19655" y="1423633"/>
            <a:ext cx="7006269" cy="553999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2800" cap="all" baseline="0">
                <a:latin typeface="Arial Narrow" panose="020B0606020202030204" pitchFamily="34" charset="0"/>
              </a:defRPr>
            </a:lvl1pPr>
          </a:lstStyle>
          <a:p>
            <a:r>
              <a:rPr lang="en-US" dirty="0" err="1"/>
              <a:t>Clic</a:t>
            </a:r>
            <a:r>
              <a:rPr lang="en-US" dirty="0"/>
              <a:t> para </a:t>
            </a:r>
            <a:r>
              <a:rPr lang="en-US" dirty="0" err="1"/>
              <a:t>editar</a:t>
            </a:r>
            <a:r>
              <a:rPr lang="en-US" dirty="0"/>
              <a:t> </a:t>
            </a:r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19654" y="1977632"/>
            <a:ext cx="7006269" cy="4887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 err="1"/>
              <a:t>Clic</a:t>
            </a:r>
            <a:r>
              <a:rPr lang="en-US" dirty="0"/>
              <a:t> para </a:t>
            </a:r>
            <a:r>
              <a:rPr lang="en-US" dirty="0" err="1"/>
              <a:t>editar</a:t>
            </a:r>
            <a:r>
              <a:rPr lang="en-US" dirty="0"/>
              <a:t> </a:t>
            </a:r>
            <a:r>
              <a:rPr lang="en-US" dirty="0" err="1"/>
              <a:t>subtítulo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73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9468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575846" y="2294295"/>
            <a:ext cx="6013612" cy="297517"/>
          </a:xfrm>
          <a:prstGeom prst="rect">
            <a:avLst/>
          </a:prstGeom>
        </p:spPr>
        <p:txBody>
          <a:bodyPr tIns="140400" anchor="ctr">
            <a:noAutofit/>
          </a:bodyPr>
          <a:lstStyle>
            <a:lvl1pPr marL="0" indent="0" rtl="0">
              <a:buFontTx/>
              <a:buNone/>
              <a:defRPr lang="en-US" sz="2400" b="1" i="0" u="none" strike="noStrike" baseline="30000" smtClean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 err="1"/>
              <a:t>Agregar</a:t>
            </a:r>
            <a:r>
              <a:rPr lang="en-US" dirty="0"/>
              <a:t> </a:t>
            </a:r>
            <a:r>
              <a:rPr lang="en-US" dirty="0" err="1"/>
              <a:t>aquí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nombre</a:t>
            </a:r>
            <a:endParaRPr lang="en-US" dirty="0"/>
          </a:p>
        </p:txBody>
      </p:sp>
      <p:sp>
        <p:nvSpPr>
          <p:cNvPr id="10" name="Text Placehold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575847" y="2635995"/>
            <a:ext cx="6013611" cy="297600"/>
          </a:xfrm>
          <a:prstGeom prst="rect">
            <a:avLst/>
          </a:prstGeom>
        </p:spPr>
        <p:txBody>
          <a:bodyPr tIns="93600" bIns="0" anchor="ctr">
            <a:noAutofit/>
          </a:bodyPr>
          <a:lstStyle>
            <a:lvl1pPr marL="0" indent="0" rtl="0">
              <a:buFontTx/>
              <a:buNone/>
              <a:defRPr lang="en-US" sz="2000" b="0" i="0" u="none" strike="noStrike" baseline="30000" smtClean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fr-CH" dirty="0"/>
              <a:t>Agregar tu correo</a:t>
            </a:r>
          </a:p>
        </p:txBody>
      </p:sp>
      <p:sp>
        <p:nvSpPr>
          <p:cNvPr id="11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575847" y="2962145"/>
            <a:ext cx="6013611" cy="297600"/>
          </a:xfrm>
          <a:prstGeom prst="rect">
            <a:avLst/>
          </a:prstGeom>
        </p:spPr>
        <p:txBody>
          <a:bodyPr tIns="93600" bIns="0" anchor="ctr">
            <a:noAutofit/>
          </a:bodyPr>
          <a:lstStyle>
            <a:lvl1pPr marL="0" indent="0" rtl="0">
              <a:buFontTx/>
              <a:buNone/>
              <a:defRPr lang="en-US" sz="2000" b="0" i="0" u="none" strike="noStrike" baseline="3000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fr-CH" dirty="0"/>
              <a:t>Agregar LinkedIn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E805A5C4-A2CB-B7B2-4332-DAD8A612D42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9725" y="3589474"/>
            <a:ext cx="582900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endParaRPr lang="en-US" altLang="en-US" sz="2000" kern="1200" baseline="30000" dirty="0">
              <a:solidFill>
                <a:schemeClr val="tx1"/>
              </a:solidFill>
              <a:latin typeface="+mn-lt"/>
              <a:ea typeface="MS PGothic" pitchFamily="34" charset="-128"/>
              <a:cs typeface="+mn-cs"/>
            </a:endParaRPr>
          </a:p>
          <a:p>
            <a:pPr eaLnBrk="1" hangingPunct="1">
              <a:defRPr/>
            </a:pPr>
            <a:r>
              <a:rPr lang="en-GB" altLang="en-US" sz="2000" b="1" kern="1200" baseline="30000" dirty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Sociedad </a:t>
            </a:r>
            <a:r>
              <a:rPr lang="en-GB" altLang="en-US" sz="2000" b="1" kern="1200" baseline="30000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Oncológica</a:t>
            </a:r>
            <a:r>
              <a:rPr lang="en-GB" altLang="en-US" sz="2000" b="1" kern="1200" baseline="30000" dirty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 Multidisciplinaria de la Seguridad Social (SOMOS)</a:t>
            </a:r>
          </a:p>
          <a:p>
            <a:pPr eaLnBrk="1" hangingPunct="1">
              <a:defRPr/>
            </a:pPr>
            <a:r>
              <a:rPr lang="en-US" altLang="en-US" sz="2000" kern="1200" baseline="30000" dirty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Av. Cuauhtémoc No.330, Col </a:t>
            </a:r>
            <a:r>
              <a:rPr lang="en-US" altLang="en-US" sz="2000" kern="1200" baseline="30000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Doctores</a:t>
            </a:r>
            <a:r>
              <a:rPr lang="en-US" altLang="en-US" sz="2000" kern="1200" baseline="30000" dirty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, CDMX</a:t>
            </a:r>
            <a:br>
              <a:rPr lang="en-US" altLang="en-US" sz="2000" kern="1200" baseline="30000" dirty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</a:br>
            <a:r>
              <a:rPr lang="en-US" altLang="en-US" sz="2000" kern="1200" baseline="30000" dirty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T. +52 (56) 4114 2754 </a:t>
            </a:r>
            <a:br>
              <a:rPr lang="en-US" altLang="en-US" sz="2000" kern="1200" baseline="30000" dirty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</a:br>
            <a:r>
              <a:rPr lang="en-US" altLang="en-US" sz="2000" kern="1200" baseline="30000" dirty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educacion@somosimss.org.mx</a:t>
            </a:r>
          </a:p>
          <a:p>
            <a:pPr eaLnBrk="1" hangingPunct="1">
              <a:defRPr/>
            </a:pPr>
            <a:endParaRPr lang="en-US" altLang="en-US" sz="2000" baseline="30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4BE809B-52EE-14B1-EA7B-3BB8CE3924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18729" y="6230811"/>
            <a:ext cx="5346655" cy="43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85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09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pic>
        <p:nvPicPr>
          <p:cNvPr id="1028" name="Picture 4" descr="Archivo adjunto">
            <a:extLst>
              <a:ext uri="{FF2B5EF4-FFF2-40B4-BE49-F238E27FC236}">
                <a16:creationId xmlns:a16="http://schemas.microsoft.com/office/drawing/2014/main" id="{6D277C49-6C7F-4EE0-BF8A-A19D9D4BDC1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3613"/>
            <a:ext cx="1219200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rchivo adjunto">
            <a:extLst>
              <a:ext uri="{FF2B5EF4-FFF2-40B4-BE49-F238E27FC236}">
                <a16:creationId xmlns:a16="http://schemas.microsoft.com/office/drawing/2014/main" id="{5566F178-F280-446D-9A6E-18B90A7FDDE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2377" y="343415"/>
            <a:ext cx="1222844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rchivo adjunto">
            <a:extLst>
              <a:ext uri="{FF2B5EF4-FFF2-40B4-BE49-F238E27FC236}">
                <a16:creationId xmlns:a16="http://schemas.microsoft.com/office/drawing/2014/main" id="{973DE5C9-DBE7-4D12-A78D-585B15272B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08" y="501135"/>
            <a:ext cx="1285672" cy="70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003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51407C40-D1E2-9A65-B7C7-71E48241BF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Subtítulo 11">
            <a:extLst>
              <a:ext uri="{FF2B5EF4-FFF2-40B4-BE49-F238E27FC236}">
                <a16:creationId xmlns:a16="http://schemas.microsoft.com/office/drawing/2014/main" id="{2612A549-3B2F-9E4D-3801-9F62653EDD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94F9979C-DF7F-587A-47FA-DC5A3A883F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D0E2645C-AAF3-7961-837C-1F85E18896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7956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557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466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0460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texto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848162"/>
      </p:ext>
    </p:extLst>
  </p:cSld>
  <p:clrMapOvr>
    <a:masterClrMapping/>
  </p:clrMapOvr>
</p:sld>
</file>

<file path=ppt/theme/theme1.xml><?xml version="1.0" encoding="utf-8"?>
<a:theme xmlns:a="http://schemas.openxmlformats.org/drawingml/2006/main" name="Mastologia 2020">
  <a:themeElements>
    <a:clrScheme name="Violeta rojo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ologia 2020" id="{A8775CA4-111D-4043-AE76-4D4CCE5A2537}" vid="{54A23D76-DD96-47A2-B786-DAB8658C7E6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Mastologia 2020</Template>
  <TotalTime>785</TotalTime>
  <Words>0</Words>
  <Application>Microsoft Office PowerPoint</Application>
  <PresentationFormat>Panorámica</PresentationFormat>
  <Paragraphs>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Arial Narrow</vt:lpstr>
      <vt:lpstr>Calibri</vt:lpstr>
      <vt:lpstr>Wingdings</vt:lpstr>
      <vt:lpstr>Mastologia 2020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RESERVACIONES</cp:lastModifiedBy>
  <cp:revision>17</cp:revision>
  <cp:lastPrinted>2020-09-01T16:38:23Z</cp:lastPrinted>
  <dcterms:created xsi:type="dcterms:W3CDTF">2020-08-12T21:08:06Z</dcterms:created>
  <dcterms:modified xsi:type="dcterms:W3CDTF">2026-07-21T01:28:31Z</dcterms:modified>
</cp:coreProperties>
</file>