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3529" y="2440103"/>
            <a:ext cx="6403544" cy="121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4000"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agregar</a:t>
            </a:r>
            <a:r>
              <a:rPr lang="en-US" dirty="0"/>
              <a:t> </a:t>
            </a:r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13529" y="3664648"/>
            <a:ext cx="6403544" cy="600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aseline="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 dirty="0"/>
              <a:t>SUBTÍTULO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1613531" y="4516866"/>
            <a:ext cx="5410175" cy="307200"/>
          </a:xfrm>
          <a:prstGeom prst="rect">
            <a:avLst/>
          </a:prstGeo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categoría</a:t>
            </a:r>
            <a:r>
              <a:rPr lang="en-US" dirty="0"/>
              <a:t> de la </a:t>
            </a:r>
            <a:r>
              <a:rPr lang="en-US" dirty="0" err="1"/>
              <a:t>presentación</a:t>
            </a:r>
            <a:endParaRPr lang="en-US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1613532" y="4831967"/>
            <a:ext cx="5410176" cy="307200"/>
          </a:xfrm>
          <a:prstGeom prst="rect">
            <a:avLst/>
          </a:prstGeo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600" b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su </a:t>
            </a:r>
            <a:r>
              <a:rPr lang="en-US" dirty="0" err="1"/>
              <a:t>nombre</a:t>
            </a:r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1A93521-C347-06D8-7AC5-EDDF6C6D5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36036" y="6211392"/>
            <a:ext cx="5346655" cy="43285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1A73BF5-5A1E-00A3-04F5-ABA1BEE59BF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72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17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634277" y="2616662"/>
            <a:ext cx="6643649" cy="121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4000"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tema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4278" y="3841207"/>
            <a:ext cx="6643649" cy="67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subtema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65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17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4276" y="1535796"/>
            <a:ext cx="7006269" cy="55399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 cap="all" baseline="0"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insertar</a:t>
            </a:r>
            <a:r>
              <a:rPr lang="en-US" dirty="0"/>
              <a:t> </a:t>
            </a:r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34276" y="2063676"/>
            <a:ext cx="7006269" cy="4887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subtítulos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34276" y="2806667"/>
            <a:ext cx="10742400" cy="40202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insertar</a:t>
            </a:r>
            <a:r>
              <a:rPr lang="en-US" dirty="0"/>
              <a:t> </a:t>
            </a:r>
            <a:r>
              <a:rPr lang="en-US" dirty="0" err="1"/>
              <a:t>textos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9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34277" y="2823554"/>
            <a:ext cx="4551516" cy="40136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2133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356713" y="2823981"/>
            <a:ext cx="6038400" cy="4013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texto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34276" y="1495833"/>
            <a:ext cx="7006269" cy="55399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 cap="all" baseline="0"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34276" y="2025034"/>
            <a:ext cx="7006269" cy="4887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subtítulo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1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34276" y="4841564"/>
            <a:ext cx="10742400" cy="19940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35000"/>
              <a:buFont typeface="Wingdings" charset="2"/>
              <a:buNone/>
              <a:tabLst/>
              <a:defRPr sz="2000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34276" y="2775662"/>
            <a:ext cx="10742400" cy="189528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texto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19655" y="1423633"/>
            <a:ext cx="7006269" cy="55399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 cap="all" baseline="0"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9654" y="1977632"/>
            <a:ext cx="7006269" cy="4887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subtítulo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3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46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575846" y="2294295"/>
            <a:ext cx="6013612" cy="297517"/>
          </a:xfrm>
          <a:prstGeom prst="rect">
            <a:avLst/>
          </a:prstGeom>
        </p:spPr>
        <p:txBody>
          <a:bodyPr tIns="140400" anchor="ctr">
            <a:noAutofit/>
          </a:bodyPr>
          <a:lstStyle>
            <a:lvl1pPr marL="0" indent="0" rtl="0">
              <a:buFontTx/>
              <a:buNone/>
              <a:defRPr lang="en-US" sz="2400" b="1" i="0" u="none" strike="noStrike" baseline="30000" smtClean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Agregar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nombre</a:t>
            </a:r>
            <a:endParaRPr lang="en-US" dirty="0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575847" y="2635995"/>
            <a:ext cx="6013611" cy="297600"/>
          </a:xfrm>
          <a:prstGeom prst="rect">
            <a:avLst/>
          </a:prstGeo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2000" b="0" i="0" u="none" strike="noStrike" baseline="30000" smtClean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fr-CH" dirty="0"/>
              <a:t>Agregar tu correo</a:t>
            </a:r>
          </a:p>
        </p:txBody>
      </p:sp>
      <p:sp>
        <p:nvSpPr>
          <p:cNvPr id="11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575847" y="2962145"/>
            <a:ext cx="6013611" cy="297600"/>
          </a:xfrm>
          <a:prstGeom prst="rect">
            <a:avLst/>
          </a:prstGeo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20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fr-CH" dirty="0"/>
              <a:t>Agregar LinkedIn</a:t>
            </a:r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E805A5C4-A2CB-B7B2-4332-DAD8A612D42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9725" y="3589474"/>
            <a:ext cx="58290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endParaRPr lang="en-US" altLang="en-US" sz="2000" kern="1200" baseline="30000" dirty="0">
              <a:solidFill>
                <a:schemeClr val="tx1"/>
              </a:solidFill>
              <a:latin typeface="+mn-lt"/>
              <a:ea typeface="MS PGothic" pitchFamily="34" charset="-128"/>
              <a:cs typeface="+mn-cs"/>
            </a:endParaRPr>
          </a:p>
          <a:p>
            <a:pPr eaLnBrk="1" hangingPunct="1">
              <a:defRPr/>
            </a:pPr>
            <a:r>
              <a:rPr lang="en-GB" altLang="en-US" sz="2000" b="1" kern="1200" baseline="3000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Sociedad </a:t>
            </a:r>
            <a:r>
              <a:rPr lang="en-GB" altLang="en-US" sz="2000" b="1" kern="1200" baseline="3000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Oncológica</a:t>
            </a:r>
            <a:r>
              <a:rPr lang="en-GB" altLang="en-US" sz="2000" b="1" kern="1200" baseline="3000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 Multidisciplinaria de la Seguridad Social (SOMOS)</a:t>
            </a:r>
          </a:p>
          <a:p>
            <a:pPr eaLnBrk="1" hangingPunct="1">
              <a:defRPr/>
            </a:pPr>
            <a:r>
              <a:rPr lang="en-US" altLang="en-US" sz="2000" kern="1200" baseline="3000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Av. Cuauhtémoc No.330, Col </a:t>
            </a:r>
            <a:r>
              <a:rPr lang="en-US" altLang="en-US" sz="2000" kern="1200" baseline="3000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Doctores</a:t>
            </a:r>
            <a:r>
              <a:rPr lang="en-US" altLang="en-US" sz="2000" kern="1200" baseline="3000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, CDMX</a:t>
            </a:r>
            <a:br>
              <a:rPr lang="en-US" altLang="en-US" sz="2000" kern="1200" baseline="3000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</a:br>
            <a:r>
              <a:rPr lang="en-US" altLang="en-US" sz="2000" kern="1200" baseline="3000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T. +52 (55)47377686</a:t>
            </a:r>
            <a:br>
              <a:rPr lang="en-US" altLang="en-US" sz="2000" kern="1200" baseline="3000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</a:br>
            <a:r>
              <a:rPr lang="en-US" altLang="en-US" sz="2000" kern="1200" baseline="3000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educacion@somosimss.org.mx</a:t>
            </a:r>
          </a:p>
          <a:p>
            <a:pPr eaLnBrk="1" hangingPunct="1">
              <a:defRPr/>
            </a:pPr>
            <a:endParaRPr lang="en-US" altLang="en-US" sz="2000" baseline="300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4BE809B-52EE-14B1-EA7B-3BB8CE3924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18729" y="6230811"/>
            <a:ext cx="5346655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08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9E442B7-E5D3-86D9-C7C0-97C367E7E0F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00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51407C40-D1E2-9A65-B7C7-71E48241BF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Subtítulo 11">
            <a:extLst>
              <a:ext uri="{FF2B5EF4-FFF2-40B4-BE49-F238E27FC236}">
                <a16:creationId xmlns:a16="http://schemas.microsoft.com/office/drawing/2014/main" id="{2612A549-3B2F-9E4D-3801-9F62653EDD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94F9979C-DF7F-587A-47FA-DC5A3A883F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D0E2645C-AAF3-7961-837C-1F85E18896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795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57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6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0460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848162"/>
      </p:ext>
    </p:extLst>
  </p:cSld>
  <p:clrMapOvr>
    <a:masterClrMapping/>
  </p:clrMapOvr>
</p:sld>
</file>

<file path=ppt/theme/theme1.xml><?xml version="1.0" encoding="utf-8"?>
<a:theme xmlns:a="http://schemas.openxmlformats.org/drawingml/2006/main" name="Mastologia 2020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ologia 2020" id="{A8775CA4-111D-4043-AE76-4D4CCE5A2537}" vid="{54A23D76-DD96-47A2-B786-DAB8658C7E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Mastologia 2020</Template>
  <TotalTime>427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Wingdings</vt:lpstr>
      <vt:lpstr>Mastologia 2020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Mastologia</cp:lastModifiedBy>
  <cp:revision>13</cp:revision>
  <cp:lastPrinted>2020-09-01T16:38:23Z</cp:lastPrinted>
  <dcterms:created xsi:type="dcterms:W3CDTF">2020-08-12T21:08:06Z</dcterms:created>
  <dcterms:modified xsi:type="dcterms:W3CDTF">2024-04-03T01:40:56Z</dcterms:modified>
</cp:coreProperties>
</file>