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9134475" cy="12179300" type="ledg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3" d="100"/>
          <a:sy n="53" d="100"/>
        </p:scale>
        <p:origin x="229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086" y="1993233"/>
            <a:ext cx="7764304" cy="4240201"/>
          </a:xfrm>
        </p:spPr>
        <p:txBody>
          <a:bodyPr anchor="b"/>
          <a:lstStyle>
            <a:lvl1pPr algn="ctr">
              <a:defRPr sz="599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1810" y="6396953"/>
            <a:ext cx="6850856" cy="2940511"/>
          </a:xfrm>
        </p:spPr>
        <p:txBody>
          <a:bodyPr/>
          <a:lstStyle>
            <a:lvl1pPr marL="0" indent="0" algn="ctr">
              <a:buNone/>
              <a:defRPr sz="2398"/>
            </a:lvl1pPr>
            <a:lvl2pPr marL="456743" indent="0" algn="ctr">
              <a:buNone/>
              <a:defRPr sz="1998"/>
            </a:lvl2pPr>
            <a:lvl3pPr marL="913486" indent="0" algn="ctr">
              <a:buNone/>
              <a:defRPr sz="1798"/>
            </a:lvl3pPr>
            <a:lvl4pPr marL="1370228" indent="0" algn="ctr">
              <a:buNone/>
              <a:defRPr sz="1598"/>
            </a:lvl4pPr>
            <a:lvl5pPr marL="1826971" indent="0" algn="ctr">
              <a:buNone/>
              <a:defRPr sz="1598"/>
            </a:lvl5pPr>
            <a:lvl6pPr marL="2283714" indent="0" algn="ctr">
              <a:buNone/>
              <a:defRPr sz="1598"/>
            </a:lvl6pPr>
            <a:lvl7pPr marL="2740457" indent="0" algn="ctr">
              <a:buNone/>
              <a:defRPr sz="1598"/>
            </a:lvl7pPr>
            <a:lvl8pPr marL="3197200" indent="0" algn="ctr">
              <a:buNone/>
              <a:defRPr sz="1598"/>
            </a:lvl8pPr>
            <a:lvl9pPr marL="3653942" indent="0" algn="ctr">
              <a:buNone/>
              <a:defRPr sz="1598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AD2-2EBB-4286-A5A4-59692BC46BC8}" type="datetimeFigureOut">
              <a:rPr lang="es-MX" smtClean="0"/>
              <a:t>20/07/2026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BDCA-8B9E-4B3A-8036-2C91B05820B5}" type="slidenum">
              <a:rPr lang="es-MX" smtClean="0"/>
              <a:t>‹Nº›</a:t>
            </a:fld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163BB8B-0255-4BEF-8ABF-85422D076F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7691" y="11640373"/>
            <a:ext cx="9142166" cy="53892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D0D890D-F6E6-44EF-B6B7-5767308EEA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74"/>
            <a:ext cx="9134475" cy="213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736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AD2-2EBB-4286-A5A4-59692BC46BC8}" type="datetimeFigureOut">
              <a:rPr lang="es-MX" smtClean="0"/>
              <a:t>20/07/2026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BDCA-8B9E-4B3A-8036-2C91B05820B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01757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6859" y="648435"/>
            <a:ext cx="1969621" cy="1032139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7995" y="648435"/>
            <a:ext cx="5794683" cy="1032139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AD2-2EBB-4286-A5A4-59692BC46BC8}" type="datetimeFigureOut">
              <a:rPr lang="es-MX" smtClean="0"/>
              <a:t>20/07/2026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BDCA-8B9E-4B3A-8036-2C91B05820B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32005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AD2-2EBB-4286-A5A4-59692BC46BC8}" type="datetimeFigureOut">
              <a:rPr lang="es-MX" smtClean="0"/>
              <a:t>20/07/2026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BDCA-8B9E-4B3A-8036-2C91B05820B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92289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238" y="3036371"/>
            <a:ext cx="7878485" cy="5066250"/>
          </a:xfrm>
        </p:spPr>
        <p:txBody>
          <a:bodyPr anchor="b"/>
          <a:lstStyle>
            <a:lvl1pPr>
              <a:defRPr sz="599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238" y="8150549"/>
            <a:ext cx="7878485" cy="2664221"/>
          </a:xfrm>
        </p:spPr>
        <p:txBody>
          <a:bodyPr/>
          <a:lstStyle>
            <a:lvl1pPr marL="0" indent="0">
              <a:buNone/>
              <a:defRPr sz="2398">
                <a:solidFill>
                  <a:schemeClr val="tx1"/>
                </a:solidFill>
              </a:defRPr>
            </a:lvl1pPr>
            <a:lvl2pPr marL="456743" indent="0">
              <a:buNone/>
              <a:defRPr sz="1998">
                <a:solidFill>
                  <a:schemeClr val="tx1">
                    <a:tint val="75000"/>
                  </a:schemeClr>
                </a:solidFill>
              </a:defRPr>
            </a:lvl2pPr>
            <a:lvl3pPr marL="913486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3pPr>
            <a:lvl4pPr marL="1370228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4pPr>
            <a:lvl5pPr marL="1826971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5pPr>
            <a:lvl6pPr marL="2283714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6pPr>
            <a:lvl7pPr marL="2740457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7pPr>
            <a:lvl8pPr marL="3197200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8pPr>
            <a:lvl9pPr marL="3653942" indent="0">
              <a:buNone/>
              <a:defRPr sz="15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AD2-2EBB-4286-A5A4-59692BC46BC8}" type="datetimeFigureOut">
              <a:rPr lang="es-MX" smtClean="0"/>
              <a:t>20/07/2026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BDCA-8B9E-4B3A-8036-2C91B05820B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653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7995" y="3242175"/>
            <a:ext cx="3882152" cy="772765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4328" y="3242175"/>
            <a:ext cx="3882152" cy="772765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AD2-2EBB-4286-A5A4-59692BC46BC8}" type="datetimeFigureOut">
              <a:rPr lang="es-MX" smtClean="0"/>
              <a:t>20/07/2026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BDCA-8B9E-4B3A-8036-2C91B05820B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7852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85" y="648437"/>
            <a:ext cx="7878485" cy="23541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186" y="2985621"/>
            <a:ext cx="3864310" cy="1463207"/>
          </a:xfrm>
        </p:spPr>
        <p:txBody>
          <a:bodyPr anchor="b"/>
          <a:lstStyle>
            <a:lvl1pPr marL="0" indent="0">
              <a:buNone/>
              <a:defRPr sz="2398" b="1"/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186" y="4448828"/>
            <a:ext cx="3864310" cy="654355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4328" y="2985621"/>
            <a:ext cx="3883342" cy="1463207"/>
          </a:xfrm>
        </p:spPr>
        <p:txBody>
          <a:bodyPr anchor="b"/>
          <a:lstStyle>
            <a:lvl1pPr marL="0" indent="0">
              <a:buNone/>
              <a:defRPr sz="2398" b="1"/>
            </a:lvl1pPr>
            <a:lvl2pPr marL="456743" indent="0">
              <a:buNone/>
              <a:defRPr sz="1998" b="1"/>
            </a:lvl2pPr>
            <a:lvl3pPr marL="913486" indent="0">
              <a:buNone/>
              <a:defRPr sz="1798" b="1"/>
            </a:lvl3pPr>
            <a:lvl4pPr marL="1370228" indent="0">
              <a:buNone/>
              <a:defRPr sz="1598" b="1"/>
            </a:lvl4pPr>
            <a:lvl5pPr marL="1826971" indent="0">
              <a:buNone/>
              <a:defRPr sz="1598" b="1"/>
            </a:lvl5pPr>
            <a:lvl6pPr marL="2283714" indent="0">
              <a:buNone/>
              <a:defRPr sz="1598" b="1"/>
            </a:lvl6pPr>
            <a:lvl7pPr marL="2740457" indent="0">
              <a:buNone/>
              <a:defRPr sz="1598" b="1"/>
            </a:lvl7pPr>
            <a:lvl8pPr marL="3197200" indent="0">
              <a:buNone/>
              <a:defRPr sz="1598" b="1"/>
            </a:lvl8pPr>
            <a:lvl9pPr marL="3653942" indent="0">
              <a:buNone/>
              <a:defRPr sz="159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4328" y="4448828"/>
            <a:ext cx="3883342" cy="654355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AD2-2EBB-4286-A5A4-59692BC46BC8}" type="datetimeFigureOut">
              <a:rPr lang="es-MX" smtClean="0"/>
              <a:t>20/07/2026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BDCA-8B9E-4B3A-8036-2C91B05820B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3888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AD2-2EBB-4286-A5A4-59692BC46BC8}" type="datetimeFigureOut">
              <a:rPr lang="es-MX" smtClean="0"/>
              <a:t>20/07/2026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BDCA-8B9E-4B3A-8036-2C91B05820B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5861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AD2-2EBB-4286-A5A4-59692BC46BC8}" type="datetimeFigureOut">
              <a:rPr lang="es-MX" smtClean="0"/>
              <a:t>20/07/2026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BDCA-8B9E-4B3A-8036-2C91B05820B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3558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85" y="811953"/>
            <a:ext cx="2946106" cy="2841837"/>
          </a:xfrm>
        </p:spPr>
        <p:txBody>
          <a:bodyPr anchor="b"/>
          <a:lstStyle>
            <a:lvl1pPr>
              <a:defRPr sz="319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3342" y="1753596"/>
            <a:ext cx="4624328" cy="8655197"/>
          </a:xfrm>
        </p:spPr>
        <p:txBody>
          <a:bodyPr/>
          <a:lstStyle>
            <a:lvl1pPr>
              <a:defRPr sz="3197"/>
            </a:lvl1pPr>
            <a:lvl2pPr>
              <a:defRPr sz="2797"/>
            </a:lvl2pPr>
            <a:lvl3pPr>
              <a:defRPr sz="2398"/>
            </a:lvl3pPr>
            <a:lvl4pPr>
              <a:defRPr sz="1998"/>
            </a:lvl4pPr>
            <a:lvl5pPr>
              <a:defRPr sz="1998"/>
            </a:lvl5pPr>
            <a:lvl6pPr>
              <a:defRPr sz="1998"/>
            </a:lvl6pPr>
            <a:lvl7pPr>
              <a:defRPr sz="1998"/>
            </a:lvl7pPr>
            <a:lvl8pPr>
              <a:defRPr sz="1998"/>
            </a:lvl8pPr>
            <a:lvl9pPr>
              <a:defRPr sz="199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185" y="3653790"/>
            <a:ext cx="2946106" cy="6769098"/>
          </a:xfrm>
        </p:spPr>
        <p:txBody>
          <a:bodyPr/>
          <a:lstStyle>
            <a:lvl1pPr marL="0" indent="0">
              <a:buNone/>
              <a:defRPr sz="1598"/>
            </a:lvl1pPr>
            <a:lvl2pPr marL="456743" indent="0">
              <a:buNone/>
              <a:defRPr sz="1399"/>
            </a:lvl2pPr>
            <a:lvl3pPr marL="913486" indent="0">
              <a:buNone/>
              <a:defRPr sz="1199"/>
            </a:lvl3pPr>
            <a:lvl4pPr marL="1370228" indent="0">
              <a:buNone/>
              <a:defRPr sz="999"/>
            </a:lvl4pPr>
            <a:lvl5pPr marL="1826971" indent="0">
              <a:buNone/>
              <a:defRPr sz="999"/>
            </a:lvl5pPr>
            <a:lvl6pPr marL="2283714" indent="0">
              <a:buNone/>
              <a:defRPr sz="999"/>
            </a:lvl6pPr>
            <a:lvl7pPr marL="2740457" indent="0">
              <a:buNone/>
              <a:defRPr sz="999"/>
            </a:lvl7pPr>
            <a:lvl8pPr marL="3197200" indent="0">
              <a:buNone/>
              <a:defRPr sz="999"/>
            </a:lvl8pPr>
            <a:lvl9pPr marL="3653942" indent="0">
              <a:buNone/>
              <a:defRPr sz="99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AD2-2EBB-4286-A5A4-59692BC46BC8}" type="datetimeFigureOut">
              <a:rPr lang="es-MX" smtClean="0"/>
              <a:t>20/07/2026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BDCA-8B9E-4B3A-8036-2C91B05820B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7023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185" y="811953"/>
            <a:ext cx="2946106" cy="2841837"/>
          </a:xfrm>
        </p:spPr>
        <p:txBody>
          <a:bodyPr anchor="b"/>
          <a:lstStyle>
            <a:lvl1pPr>
              <a:defRPr sz="319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3342" y="1753596"/>
            <a:ext cx="4624328" cy="8655197"/>
          </a:xfrm>
        </p:spPr>
        <p:txBody>
          <a:bodyPr anchor="t"/>
          <a:lstStyle>
            <a:lvl1pPr marL="0" indent="0">
              <a:buNone/>
              <a:defRPr sz="3197"/>
            </a:lvl1pPr>
            <a:lvl2pPr marL="456743" indent="0">
              <a:buNone/>
              <a:defRPr sz="2797"/>
            </a:lvl2pPr>
            <a:lvl3pPr marL="913486" indent="0">
              <a:buNone/>
              <a:defRPr sz="2398"/>
            </a:lvl3pPr>
            <a:lvl4pPr marL="1370228" indent="0">
              <a:buNone/>
              <a:defRPr sz="1998"/>
            </a:lvl4pPr>
            <a:lvl5pPr marL="1826971" indent="0">
              <a:buNone/>
              <a:defRPr sz="1998"/>
            </a:lvl5pPr>
            <a:lvl6pPr marL="2283714" indent="0">
              <a:buNone/>
              <a:defRPr sz="1998"/>
            </a:lvl6pPr>
            <a:lvl7pPr marL="2740457" indent="0">
              <a:buNone/>
              <a:defRPr sz="1998"/>
            </a:lvl7pPr>
            <a:lvl8pPr marL="3197200" indent="0">
              <a:buNone/>
              <a:defRPr sz="1998"/>
            </a:lvl8pPr>
            <a:lvl9pPr marL="3653942" indent="0">
              <a:buNone/>
              <a:defRPr sz="199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185" y="3653790"/>
            <a:ext cx="2946106" cy="6769098"/>
          </a:xfrm>
        </p:spPr>
        <p:txBody>
          <a:bodyPr/>
          <a:lstStyle>
            <a:lvl1pPr marL="0" indent="0">
              <a:buNone/>
              <a:defRPr sz="1598"/>
            </a:lvl1pPr>
            <a:lvl2pPr marL="456743" indent="0">
              <a:buNone/>
              <a:defRPr sz="1399"/>
            </a:lvl2pPr>
            <a:lvl3pPr marL="913486" indent="0">
              <a:buNone/>
              <a:defRPr sz="1199"/>
            </a:lvl3pPr>
            <a:lvl4pPr marL="1370228" indent="0">
              <a:buNone/>
              <a:defRPr sz="999"/>
            </a:lvl4pPr>
            <a:lvl5pPr marL="1826971" indent="0">
              <a:buNone/>
              <a:defRPr sz="999"/>
            </a:lvl5pPr>
            <a:lvl6pPr marL="2283714" indent="0">
              <a:buNone/>
              <a:defRPr sz="999"/>
            </a:lvl6pPr>
            <a:lvl7pPr marL="2740457" indent="0">
              <a:buNone/>
              <a:defRPr sz="999"/>
            </a:lvl7pPr>
            <a:lvl8pPr marL="3197200" indent="0">
              <a:buNone/>
              <a:defRPr sz="999"/>
            </a:lvl8pPr>
            <a:lvl9pPr marL="3653942" indent="0">
              <a:buNone/>
              <a:defRPr sz="99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9AD2-2EBB-4286-A5A4-59692BC46BC8}" type="datetimeFigureOut">
              <a:rPr lang="es-MX" smtClean="0"/>
              <a:t>20/07/2026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ABDCA-8B9E-4B3A-8036-2C91B05820B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495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7995" y="648437"/>
            <a:ext cx="7878485" cy="23541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995" y="3242175"/>
            <a:ext cx="7878485" cy="7727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7995" y="11288409"/>
            <a:ext cx="2055257" cy="648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9AD2-2EBB-4286-A5A4-59692BC46BC8}" type="datetimeFigureOut">
              <a:rPr lang="es-MX" smtClean="0"/>
              <a:t>20/07/2026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5795" y="11288409"/>
            <a:ext cx="3082885" cy="648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1223" y="11288409"/>
            <a:ext cx="2055257" cy="6484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ABDCA-8B9E-4B3A-8036-2C91B05820B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0374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3486" rtl="0" eaLnBrk="1" latinLnBrk="0" hangingPunct="1">
        <a:lnSpc>
          <a:spcPct val="90000"/>
        </a:lnSpc>
        <a:spcBef>
          <a:spcPct val="0"/>
        </a:spcBef>
        <a:buNone/>
        <a:defRPr sz="43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71" indent="-228371" algn="l" defTabSz="913486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7" kern="1200">
          <a:solidFill>
            <a:schemeClr val="tx1"/>
          </a:solidFill>
          <a:latin typeface="+mn-lt"/>
          <a:ea typeface="+mn-ea"/>
          <a:cs typeface="+mn-cs"/>
        </a:defRPr>
      </a:lvl1pPr>
      <a:lvl2pPr marL="685114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8" kern="1200">
          <a:solidFill>
            <a:schemeClr val="tx1"/>
          </a:solidFill>
          <a:latin typeface="+mn-lt"/>
          <a:ea typeface="+mn-ea"/>
          <a:cs typeface="+mn-cs"/>
        </a:defRPr>
      </a:lvl2pPr>
      <a:lvl3pPr marL="1141857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8" kern="1200">
          <a:solidFill>
            <a:schemeClr val="tx1"/>
          </a:solidFill>
          <a:latin typeface="+mn-lt"/>
          <a:ea typeface="+mn-ea"/>
          <a:cs typeface="+mn-cs"/>
        </a:defRPr>
      </a:lvl3pPr>
      <a:lvl4pPr marL="1598600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2055343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512085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968828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425571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882314" indent="-228371" algn="l" defTabSz="91348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743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486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228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6971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3714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0457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7200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3942" algn="l" defTabSz="913486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77363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</TotalTime>
  <Words>0</Words>
  <Application>Microsoft Office PowerPoint</Application>
  <PresentationFormat>Doble carta (432 x 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Rodrigo Diaz</dc:creator>
  <cp:lastModifiedBy>RESERVACIONES</cp:lastModifiedBy>
  <cp:revision>4</cp:revision>
  <dcterms:created xsi:type="dcterms:W3CDTF">2024-04-01T20:49:39Z</dcterms:created>
  <dcterms:modified xsi:type="dcterms:W3CDTF">2026-07-20T19:42:40Z</dcterms:modified>
</cp:coreProperties>
</file>