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34475" cy="12179300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8" d="100"/>
          <a:sy n="38" d="100"/>
        </p:scale>
        <p:origin x="22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1993233"/>
            <a:ext cx="7764304" cy="4240201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6396953"/>
            <a:ext cx="6850856" cy="2940511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43" indent="0" algn="ctr">
              <a:buNone/>
              <a:defRPr sz="1998"/>
            </a:lvl2pPr>
            <a:lvl3pPr marL="913486" indent="0" algn="ctr">
              <a:buNone/>
              <a:defRPr sz="1798"/>
            </a:lvl3pPr>
            <a:lvl4pPr marL="1370228" indent="0" algn="ctr">
              <a:buNone/>
              <a:defRPr sz="1598"/>
            </a:lvl4pPr>
            <a:lvl5pPr marL="1826971" indent="0" algn="ctr">
              <a:buNone/>
              <a:defRPr sz="1598"/>
            </a:lvl5pPr>
            <a:lvl6pPr marL="2283714" indent="0" algn="ctr">
              <a:buNone/>
              <a:defRPr sz="1598"/>
            </a:lvl6pPr>
            <a:lvl7pPr marL="2740457" indent="0" algn="ctr">
              <a:buNone/>
              <a:defRPr sz="1598"/>
            </a:lvl7pPr>
            <a:lvl8pPr marL="3197200" indent="0" algn="ctr">
              <a:buNone/>
              <a:defRPr sz="1598"/>
            </a:lvl8pPr>
            <a:lvl9pPr marL="3653942" indent="0" algn="ctr">
              <a:buNone/>
              <a:defRPr sz="1598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AB2995F-8DB8-0162-E493-8E96E4E70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9134476" cy="2126221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BCD81F9-17E9-8935-150A-E05190A568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82689"/>
            <a:ext cx="9134475" cy="496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73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175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6859" y="648435"/>
            <a:ext cx="1969621" cy="1032139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995" y="648435"/>
            <a:ext cx="5794683" cy="1032139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200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28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238" y="3036371"/>
            <a:ext cx="7878485" cy="5066250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238" y="8150549"/>
            <a:ext cx="7878485" cy="2664221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/>
                </a:solidFill>
              </a:defRPr>
            </a:lvl1pPr>
            <a:lvl2pPr marL="456743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2pPr>
            <a:lvl3pPr marL="913486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3pPr>
            <a:lvl4pPr marL="137022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4pPr>
            <a:lvl5pPr marL="1826971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5pPr>
            <a:lvl6pPr marL="228371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6pPr>
            <a:lvl7pPr marL="274045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7pPr>
            <a:lvl8pPr marL="3197200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8pPr>
            <a:lvl9pPr marL="3653942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5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995" y="3242175"/>
            <a:ext cx="3882152" cy="772765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28" y="3242175"/>
            <a:ext cx="3882152" cy="772765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785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648437"/>
            <a:ext cx="7878485" cy="23541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186" y="2985621"/>
            <a:ext cx="3864310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186" y="4448828"/>
            <a:ext cx="3864310" cy="654355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328" y="2985621"/>
            <a:ext cx="3883342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328" y="4448828"/>
            <a:ext cx="3883342" cy="654355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88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586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355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342" y="1753596"/>
            <a:ext cx="4624328" cy="8655197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023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3342" y="1753596"/>
            <a:ext cx="4624328" cy="8655197"/>
          </a:xfrm>
        </p:spPr>
        <p:txBody>
          <a:bodyPr anchor="t"/>
          <a:lstStyle>
            <a:lvl1pPr marL="0" indent="0">
              <a:buNone/>
              <a:defRPr sz="3197"/>
            </a:lvl1pPr>
            <a:lvl2pPr marL="456743" indent="0">
              <a:buNone/>
              <a:defRPr sz="2797"/>
            </a:lvl2pPr>
            <a:lvl3pPr marL="913486" indent="0">
              <a:buNone/>
              <a:defRPr sz="2398"/>
            </a:lvl3pPr>
            <a:lvl4pPr marL="1370228" indent="0">
              <a:buNone/>
              <a:defRPr sz="1998"/>
            </a:lvl4pPr>
            <a:lvl5pPr marL="1826971" indent="0">
              <a:buNone/>
              <a:defRPr sz="1998"/>
            </a:lvl5pPr>
            <a:lvl6pPr marL="2283714" indent="0">
              <a:buNone/>
              <a:defRPr sz="1998"/>
            </a:lvl6pPr>
            <a:lvl7pPr marL="2740457" indent="0">
              <a:buNone/>
              <a:defRPr sz="1998"/>
            </a:lvl7pPr>
            <a:lvl8pPr marL="3197200" indent="0">
              <a:buNone/>
              <a:defRPr sz="1998"/>
            </a:lvl8pPr>
            <a:lvl9pPr marL="3653942" indent="0">
              <a:buNone/>
              <a:defRPr sz="199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495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995" y="648437"/>
            <a:ext cx="7878485" cy="2354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995" y="3242175"/>
            <a:ext cx="7878485" cy="772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995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29AD2-2EBB-4286-A5A4-59692BC46BC8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5795" y="11288409"/>
            <a:ext cx="3082885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23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BDCA-8B9E-4B3A-8036-2C91B05820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037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3486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71" indent="-228371" algn="l" defTabSz="9134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857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600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343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512085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8828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571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3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43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486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228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714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457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20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942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77363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</TotalTime>
  <Words>0</Words>
  <Application>Microsoft Office PowerPoint</Application>
  <PresentationFormat>Doble carta (432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Diaz</dc:creator>
  <cp:lastModifiedBy>Mastologia</cp:lastModifiedBy>
  <cp:revision>2</cp:revision>
  <dcterms:created xsi:type="dcterms:W3CDTF">2024-04-01T20:49:39Z</dcterms:created>
  <dcterms:modified xsi:type="dcterms:W3CDTF">2024-04-03T01:40:32Z</dcterms:modified>
</cp:coreProperties>
</file>